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5" r:id="rId3"/>
    <p:sldId id="266" r:id="rId4"/>
    <p:sldId id="260" r:id="rId5"/>
    <p:sldId id="261" r:id="rId6"/>
    <p:sldId id="268" r:id="rId7"/>
    <p:sldId id="267" r:id="rId8"/>
    <p:sldId id="262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329E2F8-A7AD-446B-A62D-37A2D6A460BF}" type="datetimeFigureOut">
              <a:rPr lang="fr-BE" smtClean="0"/>
              <a:t>22-09-20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C22AC3F7-5D35-470B-A9AB-7908A3F0C6D3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BE" dirty="0" smtClean="0"/>
              <a:t>Activités physiques et sportives</a:t>
            </a:r>
          </a:p>
          <a:p>
            <a:endParaRPr lang="fr-BE" dirty="0"/>
          </a:p>
          <a:p>
            <a:r>
              <a:rPr lang="fr-BE" dirty="0" smtClean="0"/>
              <a:t>Prof GUISSARD – Prof CARPENTIER</a:t>
            </a:r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EP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590853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6576"/>
            <a:ext cx="8229600" cy="4876800"/>
          </a:xfrm>
          <a:noFill/>
        </p:spPr>
        <p:txBody>
          <a:bodyPr>
            <a:normAutofit/>
          </a:bodyPr>
          <a:lstStyle/>
          <a:p>
            <a:r>
              <a:rPr lang="fr-BE" sz="2600" dirty="0"/>
              <a:t>Un certificat médical affirmant que vous êtes aptes à prester une activité physique est  demandé et est obligatoire afin de participer aux cours </a:t>
            </a:r>
            <a:r>
              <a:rPr lang="fr-BE" sz="2600" dirty="0" smtClean="0"/>
              <a:t>pratiques</a:t>
            </a:r>
          </a:p>
          <a:p>
            <a:endParaRPr lang="fr-BE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A remettre sur UV ( info sur la procédure)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r-BE" dirty="0" smtClean="0"/>
              <a:t>Si blessé, remettre CM dans la boîte aux lettres niveau 4 local 105</a:t>
            </a:r>
          </a:p>
          <a:p>
            <a:endParaRPr lang="fr-BE" dirty="0"/>
          </a:p>
          <a:p>
            <a:r>
              <a:rPr lang="fr-BE" dirty="0"/>
              <a:t>Ces cours pratiques sont organisés par </a:t>
            </a:r>
            <a:r>
              <a:rPr lang="fr-BE" dirty="0" smtClean="0"/>
              <a:t>groupes, </a:t>
            </a:r>
            <a:r>
              <a:rPr lang="fr-BE" dirty="0"/>
              <a:t>nous vous demandons de réaliser votre inscription le plus rapidement possible afin de vous attribuer un groupe rapidement</a:t>
            </a:r>
          </a:p>
          <a:p>
            <a:endParaRPr lang="fr-BE" dirty="0" smtClean="0"/>
          </a:p>
        </p:txBody>
      </p:sp>
    </p:spTree>
    <p:extLst>
      <p:ext uri="{BB962C8B-B14F-4D97-AF65-F5344CB8AC3E}">
        <p14:creationId xmlns:p14="http://schemas.microsoft.com/office/powerpoint/2010/main" val="1995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BE" dirty="0"/>
              <a:t>La rentrée académique, pour les activités sportives va se faire en code jaune.</a:t>
            </a:r>
          </a:p>
          <a:p>
            <a:endParaRPr lang="fr-BE" dirty="0"/>
          </a:p>
          <a:p>
            <a:pPr marL="0" indent="0">
              <a:buNone/>
            </a:pPr>
            <a:endParaRPr lang="fr-BE" u="sng" dirty="0" smtClean="0"/>
          </a:p>
          <a:p>
            <a:pPr marL="0" indent="0">
              <a:buNone/>
            </a:pPr>
            <a:endParaRPr lang="fr-BE" u="sng" dirty="0"/>
          </a:p>
          <a:p>
            <a:pPr marL="0" indent="0">
              <a:buNone/>
            </a:pPr>
            <a:endParaRPr lang="fr-BE" u="sng" dirty="0" smtClean="0"/>
          </a:p>
          <a:p>
            <a:pPr marL="0" indent="0">
              <a:buNone/>
            </a:pPr>
            <a:r>
              <a:rPr lang="fr-BE" u="sng" dirty="0" smtClean="0"/>
              <a:t>Ce </a:t>
            </a:r>
            <a:r>
              <a:rPr lang="fr-BE" u="sng" dirty="0"/>
              <a:t>code nécessite :</a:t>
            </a:r>
          </a:p>
          <a:p>
            <a:pPr marL="0" indent="0">
              <a:buNone/>
            </a:pPr>
            <a:endParaRPr lang="fr-BE" u="sng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 </a:t>
            </a:r>
            <a:r>
              <a:rPr lang="fr-BE" b="1" dirty="0">
                <a:solidFill>
                  <a:srgbClr val="FF0000"/>
                </a:solidFill>
              </a:rPr>
              <a:t>port du masque </a:t>
            </a:r>
            <a:r>
              <a:rPr lang="fr-BE" dirty="0"/>
              <a:t>lorsque l’on circule dans le bâtiment et sur le campus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</a:t>
            </a:r>
            <a:r>
              <a:rPr lang="fr-BE" b="1" dirty="0">
                <a:solidFill>
                  <a:srgbClr val="FF0000"/>
                </a:solidFill>
              </a:rPr>
              <a:t>Désinfection des mains </a:t>
            </a:r>
            <a:r>
              <a:rPr lang="fr-BE" dirty="0"/>
              <a:t>à l’entrée des salles de cours et de sports</a:t>
            </a:r>
          </a:p>
          <a:p>
            <a:pPr>
              <a:buFont typeface="Wingdings" panose="05000000000000000000" pitchFamily="2" charset="2"/>
              <a:buChar char="q"/>
            </a:pPr>
            <a:endParaRPr lang="fr-BE" dirty="0"/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Respect de la </a:t>
            </a:r>
            <a:r>
              <a:rPr lang="fr-BE" b="1" dirty="0">
                <a:solidFill>
                  <a:srgbClr val="FF0000"/>
                </a:solidFill>
              </a:rPr>
              <a:t>distanciation</a:t>
            </a:r>
            <a:r>
              <a:rPr lang="fr-BE" dirty="0"/>
              <a:t> sociale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Lors de l’activité sportive le masque peut être enlevé.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faudra vous munir </a:t>
            </a:r>
            <a:r>
              <a:rPr lang="fr-BE" b="1" dirty="0">
                <a:solidFill>
                  <a:srgbClr val="FF0000"/>
                </a:solidFill>
              </a:rPr>
              <a:t>d’un essuie </a:t>
            </a:r>
            <a:r>
              <a:rPr lang="fr-BE" dirty="0"/>
              <a:t>et être en équipement sportif.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sacs seront entreposés dans un </a:t>
            </a:r>
            <a:r>
              <a:rPr lang="fr-BE" b="1" dirty="0">
                <a:solidFill>
                  <a:srgbClr val="FF0000"/>
                </a:solidFill>
              </a:rPr>
              <a:t>casier</a:t>
            </a:r>
            <a:r>
              <a:rPr lang="fr-BE" dirty="0"/>
              <a:t> dans un vestiaire </a:t>
            </a:r>
            <a:r>
              <a:rPr lang="fr-BE" dirty="0" smtClean="0"/>
              <a:t>	préalablement </a:t>
            </a:r>
            <a:r>
              <a:rPr lang="fr-BE" dirty="0"/>
              <a:t>à l’activité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Il sera impératif de respecter les horaires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BE" dirty="0"/>
              <a:t>	Les étudiants aideront à la désinfection du matériel après utilisation entre </a:t>
            </a:r>
            <a:r>
              <a:rPr lang="fr-BE" dirty="0" smtClean="0"/>
              <a:t>	chaque </a:t>
            </a:r>
            <a:r>
              <a:rPr lang="fr-BE" dirty="0"/>
              <a:t>groupe.</a:t>
            </a:r>
          </a:p>
          <a:p>
            <a:endParaRPr lang="fr-BE" dirty="0"/>
          </a:p>
          <a:p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BE" dirty="0" smtClean="0"/>
              <a:t>Ba1 Module général</a:t>
            </a:r>
            <a:endParaRPr lang="fr-B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277417"/>
            <a:ext cx="1365250" cy="865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/>
          <p:nvPr/>
        </p:nvSpPr>
        <p:spPr>
          <a:xfrm>
            <a:off x="7020272" y="1556792"/>
            <a:ext cx="1080120" cy="28803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6571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sz="2000" dirty="0" smtClean="0"/>
              <a:t>Groupes affichés sur UV</a:t>
            </a:r>
          </a:p>
          <a:p>
            <a:r>
              <a:rPr lang="fr-BE" sz="2000" dirty="0" smtClean="0"/>
              <a:t>AUCUNE INSCRIPTION au secrétariat</a:t>
            </a:r>
          </a:p>
          <a:p>
            <a:r>
              <a:rPr lang="fr-BE" sz="2000" dirty="0" smtClean="0"/>
              <a:t>Si pas inscrit: suivez la procédure via l’UV</a:t>
            </a:r>
          </a:p>
          <a:p>
            <a:r>
              <a:rPr lang="fr-BE" sz="2000" dirty="0"/>
              <a:t>AUCUN changement de groupe </a:t>
            </a:r>
            <a:r>
              <a:rPr lang="fr-BE" sz="2000" dirty="0" smtClean="0"/>
              <a:t>ne sera autorisé</a:t>
            </a:r>
            <a:endParaRPr lang="fr-BE" sz="2000" dirty="0"/>
          </a:p>
          <a:p>
            <a:endParaRPr lang="fr-BE" dirty="0" smtClean="0"/>
          </a:p>
          <a:p>
            <a:r>
              <a:rPr lang="fr-BE" u="sng" dirty="0" smtClean="0"/>
              <a:t>Equipement sportif</a:t>
            </a:r>
            <a:r>
              <a:rPr lang="fr-BE" dirty="0" smtClean="0"/>
              <a:t>: </a:t>
            </a:r>
          </a:p>
          <a:p>
            <a:pPr lvl="1"/>
            <a:r>
              <a:rPr lang="fr-BE" dirty="0" smtClean="0"/>
              <a:t>Short: 18Euros</a:t>
            </a:r>
          </a:p>
          <a:p>
            <a:pPr lvl="1"/>
            <a:r>
              <a:rPr lang="fr-BE" dirty="0" err="1" smtClean="0"/>
              <a:t>Tshirt</a:t>
            </a:r>
            <a:r>
              <a:rPr lang="fr-BE" dirty="0" smtClean="0"/>
              <a:t>: 7Euros</a:t>
            </a:r>
          </a:p>
          <a:p>
            <a:pPr lvl="1"/>
            <a:r>
              <a:rPr lang="fr-BE" dirty="0" smtClean="0"/>
              <a:t>Distribution de l’équipement: vous serez convoqués par groupes</a:t>
            </a:r>
          </a:p>
          <a:p>
            <a:pPr lvl="1"/>
            <a:r>
              <a:rPr lang="fr-BE" dirty="0" smtClean="0"/>
              <a:t>Apporter l’argent juste</a:t>
            </a:r>
          </a:p>
          <a:p>
            <a:pPr lvl="1"/>
            <a:endParaRPr lang="fr-BE" dirty="0"/>
          </a:p>
          <a:p>
            <a:pPr marL="274320" lvl="1" indent="0">
              <a:buNone/>
            </a:pPr>
            <a:r>
              <a:rPr lang="fr-BE" u="sng" dirty="0" smtClean="0"/>
              <a:t>Casiers</a:t>
            </a:r>
            <a:r>
              <a:rPr lang="fr-BE" dirty="0" smtClean="0"/>
              <a:t>: Niveau 1 bât N pour les EP</a:t>
            </a:r>
          </a:p>
          <a:p>
            <a:pPr marL="274320" lvl="1" indent="0">
              <a:buNone/>
            </a:pPr>
            <a:r>
              <a:rPr lang="fr-BE" dirty="0" smtClean="0"/>
              <a:t>Utilisation d’un cadenas personnel</a:t>
            </a:r>
          </a:p>
          <a:p>
            <a:endParaRPr lang="fr-BE" dirty="0" smtClean="0"/>
          </a:p>
          <a:p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Education Physique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44821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Education Physique</a:t>
            </a:r>
            <a:endParaRPr lang="fr-BE" dirty="0"/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sz="2900" u="sng" dirty="0">
                <a:solidFill>
                  <a:srgbClr val="FF0000"/>
                </a:solidFill>
              </a:rPr>
              <a:t>TEST DE NATATION CE JEUDI 17/09 A 16H00 A PARTIR DE 16H00 : L’HORAIRE DES GROUPES VOUS SERA ENVOYE PAR MAIL ET MIS SUR GEHOL</a:t>
            </a:r>
            <a:endParaRPr lang="fr-BE" sz="29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 </a:t>
            </a:r>
            <a:endParaRPr lang="fr-BE" dirty="0"/>
          </a:p>
          <a:p>
            <a:pPr marL="0" indent="0">
              <a:buNone/>
            </a:pPr>
            <a:r>
              <a:rPr lang="fr-FR" b="1" u="sng" dirty="0"/>
              <a:t>LUNDI</a:t>
            </a:r>
            <a:endParaRPr lang="fr-BE" dirty="0"/>
          </a:p>
          <a:p>
            <a:pPr marL="0" indent="0">
              <a:buNone/>
            </a:pPr>
            <a:r>
              <a:rPr lang="fr-FR" b="1" u="sng" dirty="0"/>
              <a:t>EDPHI 1211 : éducation motrice et gymnique (salle en parquet, bâtiment N) Mr Pasté 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  8h00 -  9h15 : Gr A (garçons)</a:t>
            </a:r>
          </a:p>
          <a:p>
            <a:pPr marL="0" indent="0">
              <a:buNone/>
            </a:pPr>
            <a:r>
              <a:rPr lang="fr-BE" dirty="0"/>
              <a:t>  9h30 – 10h45 : Gr B (garçons)</a:t>
            </a:r>
          </a:p>
          <a:p>
            <a:pPr marL="0" indent="0">
              <a:buNone/>
            </a:pPr>
            <a:r>
              <a:rPr lang="fr-BE" dirty="0"/>
              <a:t>11h00 – 12h15 : Gr C (garçons)</a:t>
            </a:r>
          </a:p>
          <a:p>
            <a:pPr marL="0" indent="0">
              <a:buNone/>
            </a:pPr>
            <a:r>
              <a:rPr lang="fr-BE" b="1" u="sng" dirty="0"/>
              <a:t>EDPHI 1221 : basketball (hall sportif, bâtiment O) Mme Bellet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9h45 – 11h (filles)</a:t>
            </a:r>
          </a:p>
          <a:p>
            <a:pPr marL="0" indent="0">
              <a:buNone/>
            </a:pPr>
            <a:r>
              <a:rPr lang="fr-BE" b="1" u="sng" dirty="0"/>
              <a:t>EDPHI 1231 : cours d’endurance (cross </a:t>
            </a:r>
            <a:r>
              <a:rPr lang="fr-BE" b="1" u="sng" dirty="0" err="1"/>
              <a:t>mme</a:t>
            </a:r>
            <a:r>
              <a:rPr lang="fr-BE" b="1" u="sng" dirty="0"/>
              <a:t> Rappe)</a:t>
            </a:r>
            <a:endParaRPr lang="fr-BE" dirty="0"/>
          </a:p>
          <a:p>
            <a:pPr marL="0" indent="0">
              <a:buNone/>
            </a:pPr>
            <a:r>
              <a:rPr lang="fr-FR" dirty="0"/>
              <a:t>  8h30 -   9h30 : Gr C : rendez-vous devant le bâtiment N (mixte)</a:t>
            </a:r>
            <a:endParaRPr lang="fr-BE" dirty="0"/>
          </a:p>
          <a:p>
            <a:pPr marL="0" indent="0">
              <a:buNone/>
            </a:pPr>
            <a:r>
              <a:rPr lang="fr-FR" dirty="0"/>
              <a:t>11h15 – 12h15 : gr B : rendez-vous devant le bâtiment N </a:t>
            </a:r>
            <a:r>
              <a:rPr lang="fr-BE" dirty="0"/>
              <a:t>(Mixte)</a:t>
            </a:r>
          </a:p>
          <a:p>
            <a:pPr marL="0" indent="0">
              <a:buNone/>
            </a:pPr>
            <a:r>
              <a:rPr lang="fr-BE" b="1" dirty="0"/>
              <a:t> </a:t>
            </a:r>
            <a:endParaRPr lang="fr-BE" dirty="0"/>
          </a:p>
          <a:p>
            <a:pPr marL="0" indent="0">
              <a:buNone/>
            </a:pPr>
            <a:r>
              <a:rPr lang="fr-BE" b="1" u="sng" dirty="0"/>
              <a:t>MARDI</a:t>
            </a:r>
            <a:endParaRPr lang="fr-BE" dirty="0"/>
          </a:p>
          <a:p>
            <a:pPr marL="0" indent="0">
              <a:buNone/>
            </a:pPr>
            <a:r>
              <a:rPr lang="fr-BE" b="1" u="sng" dirty="0"/>
              <a:t>EDPHI 1231 : cours d’endurance (cross </a:t>
            </a:r>
            <a:r>
              <a:rPr lang="fr-BE" b="1" u="sng" dirty="0" err="1"/>
              <a:t>mme</a:t>
            </a:r>
            <a:r>
              <a:rPr lang="fr-BE" b="1" u="sng" dirty="0"/>
              <a:t> Rappe)</a:t>
            </a:r>
            <a:endParaRPr lang="fr-BE" dirty="0"/>
          </a:p>
          <a:p>
            <a:pPr marL="0" indent="0">
              <a:buNone/>
            </a:pPr>
            <a:r>
              <a:rPr lang="fr-FR" dirty="0"/>
              <a:t>8h30 – 9h30 : gr A : rendez-vous devant le bâtiment N </a:t>
            </a:r>
            <a:r>
              <a:rPr lang="fr-BE" dirty="0"/>
              <a:t>(Mixte)</a:t>
            </a:r>
          </a:p>
          <a:p>
            <a:pPr marL="0" indent="0">
              <a:buNone/>
            </a:pPr>
            <a:r>
              <a:rPr lang="en-US" b="1" u="sng" dirty="0"/>
              <a:t>EDPHI 1221 : handball (hall </a:t>
            </a:r>
            <a:r>
              <a:rPr lang="en-US" b="1" u="sng" dirty="0" err="1"/>
              <a:t>sportif</a:t>
            </a:r>
            <a:r>
              <a:rPr lang="en-US" b="1" u="sng" dirty="0"/>
              <a:t> </a:t>
            </a:r>
            <a:r>
              <a:rPr lang="en-US" b="1" u="sng" dirty="0" err="1"/>
              <a:t>bâtiment</a:t>
            </a:r>
            <a:r>
              <a:rPr lang="en-US" b="1" u="sng" dirty="0"/>
              <a:t> O) </a:t>
            </a:r>
            <a:r>
              <a:rPr lang="en-US" b="1" u="sng" dirty="0" err="1"/>
              <a:t>Mr</a:t>
            </a:r>
            <a:r>
              <a:rPr lang="en-US" b="1" u="sng" dirty="0"/>
              <a:t> Lorent 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12h30 – 13h30 : Gr A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13h45 – 14h45 : Gr B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15h00 – 16h00 : Gr C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fr-FR" b="1" u="sng" dirty="0"/>
              <a:t>EDPHI 1231 : athlétisme (piste d’athlétisme d’Anderlecht) Mr Mairesse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12h30 – 13h45 : gr C (</a:t>
            </a:r>
            <a:r>
              <a:rPr lang="en-GB" dirty="0" err="1"/>
              <a:t>Mixte</a:t>
            </a:r>
            <a:r>
              <a:rPr lang="en-GB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14h00 – 15h15 : gr A (</a:t>
            </a:r>
            <a:r>
              <a:rPr lang="en-GB" dirty="0" err="1"/>
              <a:t>Mixte</a:t>
            </a:r>
            <a:r>
              <a:rPr lang="en-GB" dirty="0"/>
              <a:t>)</a:t>
            </a:r>
            <a:endParaRPr lang="fr-BE" dirty="0"/>
          </a:p>
          <a:p>
            <a:pPr marL="0" indent="0">
              <a:buNone/>
            </a:pPr>
            <a:r>
              <a:rPr lang="en-GB" dirty="0"/>
              <a:t>15h30 – 16h45 : gr B (</a:t>
            </a:r>
            <a:r>
              <a:rPr lang="en-GB" dirty="0" err="1"/>
              <a:t>mixte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793474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Education Physique</a:t>
            </a:r>
            <a:endParaRPr lang="fr-BE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b="1" u="sng" dirty="0" smtClean="0"/>
              <a:t>MERCREDI</a:t>
            </a:r>
          </a:p>
          <a:p>
            <a:pPr marL="0" indent="0">
              <a:buNone/>
            </a:pPr>
            <a:endParaRPr lang="fr-FR" b="1" u="sng" dirty="0"/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FR" b="1" u="sng" dirty="0"/>
              <a:t>EDPHI 1211 : préparation physique spécifique à la gym (salle bleue, bâtiment N) Mr Fernandes De Castro : </a:t>
            </a:r>
            <a:r>
              <a:rPr lang="fr-FR" b="1" u="sng" dirty="0">
                <a:solidFill>
                  <a:srgbClr val="FF0000"/>
                </a:solidFill>
              </a:rPr>
              <a:t>1</a:t>
            </a:r>
            <a:r>
              <a:rPr lang="fr-FR" b="1" u="sng" baseline="30000" dirty="0">
                <a:solidFill>
                  <a:srgbClr val="FF0000"/>
                </a:solidFill>
              </a:rPr>
              <a:t>er</a:t>
            </a:r>
            <a:r>
              <a:rPr lang="fr-FR" b="1" u="sng" dirty="0">
                <a:solidFill>
                  <a:srgbClr val="FF0000"/>
                </a:solidFill>
              </a:rPr>
              <a:t> cours le 30/09</a:t>
            </a:r>
            <a:endParaRPr lang="fr-BE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/>
              <a:t>  8h00 -   9h15 : Gr C (garçons)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  </a:t>
            </a:r>
            <a:r>
              <a:rPr lang="fr-FR" dirty="0"/>
              <a:t>9h30 – 10h45 : Gr B (garçons)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11h00 – 12h15 : Gr A (garçons</a:t>
            </a:r>
            <a:r>
              <a:rPr lang="fr-BE" dirty="0" smtClean="0"/>
              <a:t>)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FR" b="1" u="sng" dirty="0"/>
              <a:t>EDPHI 1211 : Gymnastique (salle bleue, bâtiment N) Mme Carpentier 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10h15-12h15 (</a:t>
            </a:r>
            <a:r>
              <a:rPr lang="en-US" dirty="0" err="1"/>
              <a:t>filles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en-US" b="1" u="sng" dirty="0"/>
              <a:t>EDPHI 1221 : basketball (hall </a:t>
            </a:r>
            <a:r>
              <a:rPr lang="en-US" b="1" u="sng" dirty="0" err="1"/>
              <a:t>sportif</a:t>
            </a:r>
            <a:r>
              <a:rPr lang="en-US" b="1" u="sng" dirty="0"/>
              <a:t>, </a:t>
            </a:r>
            <a:r>
              <a:rPr lang="en-US" b="1" u="sng" dirty="0" err="1"/>
              <a:t>bâtiment</a:t>
            </a:r>
            <a:r>
              <a:rPr lang="en-US" b="1" u="sng" dirty="0"/>
              <a:t> O) </a:t>
            </a:r>
            <a:r>
              <a:rPr lang="en-US" b="1" u="sng" dirty="0" err="1"/>
              <a:t>Mr</a:t>
            </a:r>
            <a:r>
              <a:rPr lang="en-US" b="1" u="sng" dirty="0"/>
              <a:t> Laurent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  8h00 -   9h15 : Gr B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  9h30 – 10h45 : Gr A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11h00 – 12h15 : Gr C (</a:t>
            </a:r>
            <a:r>
              <a:rPr lang="en-US" dirty="0" err="1"/>
              <a:t>garçons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en-US" b="1" u="sng" dirty="0"/>
              <a:t>EDPHI 1221 : volleyball (hall </a:t>
            </a:r>
            <a:r>
              <a:rPr lang="en-US" b="1" u="sng" dirty="0" err="1"/>
              <a:t>sportif</a:t>
            </a:r>
            <a:r>
              <a:rPr lang="en-US" b="1" u="sng" dirty="0"/>
              <a:t>, </a:t>
            </a:r>
            <a:r>
              <a:rPr lang="en-US" b="1" u="sng" dirty="0" err="1"/>
              <a:t>bâtiment</a:t>
            </a:r>
            <a:r>
              <a:rPr lang="en-US" b="1" u="sng" dirty="0"/>
              <a:t> O) </a:t>
            </a:r>
            <a:r>
              <a:rPr lang="en-US" b="1" u="sng" dirty="0" err="1"/>
              <a:t>Mr</a:t>
            </a:r>
            <a:r>
              <a:rPr lang="en-US" b="1" u="sng" dirty="0"/>
              <a:t> De Boom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13h30 – 15h00 : </a:t>
            </a:r>
            <a:r>
              <a:rPr lang="fr-BE" dirty="0" smtClean="0"/>
              <a:t>filles</a:t>
            </a:r>
          </a:p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r>
              <a:rPr lang="fr-BE" b="1" u="sng" dirty="0"/>
              <a:t>EDPHI 1231 : cours d’endurance (cross Mr De Boom)</a:t>
            </a:r>
            <a:endParaRPr lang="fr-BE" dirty="0"/>
          </a:p>
          <a:p>
            <a:pPr marL="0" indent="0">
              <a:buNone/>
            </a:pPr>
            <a:r>
              <a:rPr lang="fr-FR" dirty="0"/>
              <a:t>15h00 – 16h00 : rendez-vous devant le bâtiment N (mixte)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4815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Education Physique</a:t>
            </a:r>
            <a:endParaRPr lang="fr-BE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u="sng" dirty="0"/>
              <a:t>JEUDI</a:t>
            </a:r>
            <a:endParaRPr lang="fr-BE" dirty="0"/>
          </a:p>
          <a:p>
            <a:pPr marL="0" indent="0">
              <a:buNone/>
            </a:pPr>
            <a:r>
              <a:rPr lang="en-GB" b="1" u="sng" dirty="0"/>
              <a:t>EDPHI 1221 : football (hall </a:t>
            </a:r>
            <a:r>
              <a:rPr lang="en-GB" b="1" u="sng" dirty="0" err="1"/>
              <a:t>sportif</a:t>
            </a:r>
            <a:r>
              <a:rPr lang="en-GB" b="1" u="sng" dirty="0"/>
              <a:t>, </a:t>
            </a:r>
            <a:r>
              <a:rPr lang="en-GB" b="1" u="sng" dirty="0" err="1"/>
              <a:t>bâtiment</a:t>
            </a:r>
            <a:r>
              <a:rPr lang="en-GB" b="1" u="sng" dirty="0"/>
              <a:t> O) M Abdelmoula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12h30 – 13h45</a:t>
            </a:r>
            <a:r>
              <a:rPr lang="en-GB" dirty="0"/>
              <a:t> : Gr C 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13h45 – 15h00</a:t>
            </a:r>
            <a:r>
              <a:rPr lang="en-GB" dirty="0"/>
              <a:t> : Gr B 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15h15 – 16h15 : gr A (garçons)</a:t>
            </a:r>
          </a:p>
          <a:p>
            <a:pPr marL="0" indent="0">
              <a:buNone/>
            </a:pPr>
            <a:r>
              <a:rPr lang="fr-FR" b="1" u="sng" dirty="0"/>
              <a:t>EDPHI 1231 : natation (piscine </a:t>
            </a:r>
            <a:r>
              <a:rPr lang="fr-FR" b="1" u="sng" dirty="0" err="1"/>
              <a:t>Ceria</a:t>
            </a:r>
            <a:r>
              <a:rPr lang="fr-FR" b="1" u="sng" dirty="0"/>
              <a:t>) Mme Cavadini 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16h00 – 16h45 : gr C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16h45 – 17h30 : gr B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17h30 – 18h15 : gr A (</a:t>
            </a:r>
            <a:r>
              <a:rPr lang="en-US" dirty="0" err="1"/>
              <a:t>mixte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GB" b="1" dirty="0"/>
              <a:t> </a:t>
            </a:r>
            <a:endParaRPr lang="fr-BE" dirty="0"/>
          </a:p>
          <a:p>
            <a:pPr marL="0" indent="0">
              <a:buNone/>
            </a:pPr>
            <a:r>
              <a:rPr lang="en-US" b="1" u="sng" dirty="0"/>
              <a:t>VENDREDI</a:t>
            </a:r>
            <a:endParaRPr lang="fr-BE" dirty="0"/>
          </a:p>
          <a:p>
            <a:pPr marL="0" indent="0">
              <a:buNone/>
            </a:pPr>
            <a:r>
              <a:rPr lang="en-GB" b="1" u="sng" dirty="0"/>
              <a:t>EDPHI 1221 : volleyball (hall </a:t>
            </a:r>
            <a:r>
              <a:rPr lang="en-GB" b="1" u="sng" dirty="0" err="1"/>
              <a:t>sportif</a:t>
            </a:r>
            <a:r>
              <a:rPr lang="en-GB" b="1" u="sng" dirty="0"/>
              <a:t>, </a:t>
            </a:r>
            <a:r>
              <a:rPr lang="en-GB" b="1" u="sng" dirty="0" err="1"/>
              <a:t>bâtiment</a:t>
            </a:r>
            <a:r>
              <a:rPr lang="en-GB" b="1" u="sng" dirty="0"/>
              <a:t> O) M </a:t>
            </a:r>
            <a:r>
              <a:rPr lang="en-GB" b="1" u="sng" dirty="0" err="1"/>
              <a:t>Vanden</a:t>
            </a:r>
            <a:r>
              <a:rPr lang="en-GB" b="1" u="sng" dirty="0"/>
              <a:t> </a:t>
            </a:r>
            <a:r>
              <a:rPr lang="en-GB" b="1" u="sng" dirty="0" err="1"/>
              <a:t>Bemden</a:t>
            </a:r>
            <a:r>
              <a:rPr lang="en-GB" b="1" u="sng" dirty="0"/>
              <a:t> : 1er </a:t>
            </a:r>
            <a:r>
              <a:rPr lang="en-GB" b="1" u="sng" dirty="0" err="1"/>
              <a:t>cours</a:t>
            </a:r>
            <a:r>
              <a:rPr lang="en-GB" b="1" u="sng" dirty="0"/>
              <a:t> le 2/10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15h00 – 16h00</a:t>
            </a:r>
            <a:r>
              <a:rPr lang="en-GB" dirty="0"/>
              <a:t> : Gr A 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en-US" dirty="0"/>
              <a:t>16h15 – 17h15</a:t>
            </a:r>
            <a:r>
              <a:rPr lang="en-GB" dirty="0"/>
              <a:t> : Gr C  (</a:t>
            </a:r>
            <a:r>
              <a:rPr lang="en-US" dirty="0" err="1"/>
              <a:t>garçons</a:t>
            </a:r>
            <a:r>
              <a:rPr lang="en-US" dirty="0"/>
              <a:t>)</a:t>
            </a:r>
            <a:endParaRPr lang="fr-BE" dirty="0"/>
          </a:p>
          <a:p>
            <a:pPr marL="0" indent="0">
              <a:buNone/>
            </a:pPr>
            <a:r>
              <a:rPr lang="fr-BE" dirty="0"/>
              <a:t>17h30 – 18h30 : gr B (garçons)</a:t>
            </a:r>
          </a:p>
          <a:p>
            <a:pPr marL="0" indent="0">
              <a:buNone/>
            </a:pPr>
            <a:r>
              <a:rPr lang="fr-BE" dirty="0"/>
              <a:t>A partir du vendredi 8/11, le cours se donnera en deux groupes : </a:t>
            </a:r>
          </a:p>
          <a:p>
            <a:pPr marL="0" indent="0">
              <a:buNone/>
            </a:pPr>
            <a:r>
              <a:rPr lang="fr-BE" dirty="0"/>
              <a:t>16h15 – 17h15 : Gr 1 (garçons)</a:t>
            </a:r>
          </a:p>
          <a:p>
            <a:pPr marL="0" indent="0">
              <a:buNone/>
            </a:pPr>
            <a:r>
              <a:rPr lang="fr-BE" dirty="0"/>
              <a:t>17h15 – 18h15: Gr 2 (garçons)</a:t>
            </a:r>
          </a:p>
          <a:p>
            <a:r>
              <a:rPr lang="fr-FR" dirty="0"/>
              <a:t/>
            </a:r>
            <a:br>
              <a:rPr lang="fr-FR" dirty="0"/>
            </a:b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5194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smtClean="0"/>
              <a:t>Cours pratiques: présences obligatoires</a:t>
            </a:r>
          </a:p>
          <a:p>
            <a:r>
              <a:rPr lang="fr-BE" dirty="0" smtClean="0"/>
              <a:t>Toute absence doit être justifiée</a:t>
            </a:r>
          </a:p>
          <a:p>
            <a:r>
              <a:rPr lang="fr-BE" dirty="0" smtClean="0"/>
              <a:t>Si trop d’absences: pas de dépôt de note par le titulaire</a:t>
            </a:r>
            <a:endParaRPr lang="fr-BE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>Ba1 Education Physique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63031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té">
  <a:themeElements>
    <a:clrScheme name="Clarté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1454</TotalTime>
  <Words>889</Words>
  <Application>Microsoft Office PowerPoint</Application>
  <PresentationFormat>Affichage à l'écran (4:3)</PresentationFormat>
  <Paragraphs>113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Wingdings</vt:lpstr>
      <vt:lpstr>Clarté</vt:lpstr>
      <vt:lpstr>Ba1 Module EP</vt:lpstr>
      <vt:lpstr>Ba1 Module général</vt:lpstr>
      <vt:lpstr>Ba1 Module général</vt:lpstr>
      <vt:lpstr>Ba1 Education Physique</vt:lpstr>
      <vt:lpstr>Ba1 Education Physique</vt:lpstr>
      <vt:lpstr>Ba1 Education Physique</vt:lpstr>
      <vt:lpstr>Ba1 Education Physique</vt:lpstr>
      <vt:lpstr>Ba1 Education Physique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 Guissard</dc:creator>
  <cp:lastModifiedBy>MONCOUSIN  Anne</cp:lastModifiedBy>
  <cp:revision>14</cp:revision>
  <dcterms:created xsi:type="dcterms:W3CDTF">2015-09-14T09:57:00Z</dcterms:created>
  <dcterms:modified xsi:type="dcterms:W3CDTF">2020-09-22T16:02:16Z</dcterms:modified>
</cp:coreProperties>
</file>