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329E2F8-A7AD-446B-A62D-37A2D6A460BF}" type="datetimeFigureOut">
              <a:rPr lang="fr-BE" smtClean="0"/>
              <a:t>11/09/2020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Kinésithérapie et réadaptation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55000" lnSpcReduction="20000"/>
          </a:bodyPr>
          <a:lstStyle/>
          <a:p>
            <a:r>
              <a:rPr lang="fr-BE" sz="3600" dirty="0"/>
              <a:t>Un certificat médical affirmant que vous êtes aptes à prester une activité physique est  demandé et est obligatoire afin de participer aux cours </a:t>
            </a:r>
            <a:r>
              <a:rPr lang="fr-BE" sz="3600" dirty="0" smtClean="0"/>
              <a:t>pratiques</a:t>
            </a:r>
          </a:p>
          <a:p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A remettre sur UV ( info sur la procédure)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Si blessé, remettre CM dans la boîte aux lettres niveau 4 local 105</a:t>
            </a:r>
          </a:p>
          <a:p>
            <a:endParaRPr lang="fr-BE" dirty="0"/>
          </a:p>
          <a:p>
            <a:r>
              <a:rPr lang="fr-BE" dirty="0"/>
              <a:t>Ces cours pratiques sont organisés par groupe, nous vous demandons de réaliser votre inscription le plus rapidement possible afin de vous attribuer un groupe rapidement</a:t>
            </a:r>
          </a:p>
          <a:p>
            <a:endParaRPr lang="fr-BE" dirty="0" smtClean="0"/>
          </a:p>
          <a:p>
            <a:r>
              <a:rPr lang="fr-BE" dirty="0" smtClean="0"/>
              <a:t>La </a:t>
            </a:r>
            <a:r>
              <a:rPr lang="fr-BE" dirty="0"/>
              <a:t>rentrée académique, pour les activités sportives va se faire en code jaune</a:t>
            </a:r>
            <a:r>
              <a:rPr lang="fr-BE" dirty="0" smtClean="0"/>
              <a:t>.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u="sng" dirty="0"/>
              <a:t>Ce code nécessite </a:t>
            </a:r>
            <a:r>
              <a:rPr lang="fr-BE" u="sng" dirty="0" smtClean="0"/>
              <a:t>:</a:t>
            </a:r>
          </a:p>
          <a:p>
            <a:pPr marL="0" indent="0">
              <a:buNone/>
            </a:pPr>
            <a:endParaRPr lang="fr-BE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 </a:t>
            </a:r>
            <a:r>
              <a:rPr lang="fr-BE" b="1" dirty="0">
                <a:solidFill>
                  <a:srgbClr val="FF0000"/>
                </a:solidFill>
              </a:rPr>
              <a:t>port du masque </a:t>
            </a:r>
            <a:r>
              <a:rPr lang="fr-BE" dirty="0"/>
              <a:t>lorsque l’on circule dans le bâtiment et sur le campus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</a:t>
            </a:r>
            <a:r>
              <a:rPr lang="fr-BE" b="1" dirty="0">
                <a:solidFill>
                  <a:srgbClr val="FF0000"/>
                </a:solidFill>
              </a:rPr>
              <a:t>Désinfection des mains </a:t>
            </a:r>
            <a:r>
              <a:rPr lang="fr-BE" dirty="0"/>
              <a:t>à l’entrée des salles de cours et de </a:t>
            </a:r>
            <a:r>
              <a:rPr lang="fr-BE" dirty="0" smtClean="0"/>
              <a:t>sports</a:t>
            </a:r>
          </a:p>
          <a:p>
            <a:pPr>
              <a:buFont typeface="Wingdings" panose="05000000000000000000" pitchFamily="2" charset="2"/>
              <a:buChar char="q"/>
            </a:pPr>
            <a:endParaRPr lang="fr-BE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Respect de la </a:t>
            </a:r>
            <a:r>
              <a:rPr lang="fr-BE" b="1" dirty="0">
                <a:solidFill>
                  <a:srgbClr val="FF0000"/>
                </a:solidFill>
              </a:rPr>
              <a:t>distanciation</a:t>
            </a:r>
            <a:r>
              <a:rPr lang="fr-BE" dirty="0"/>
              <a:t> sociale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Lors de l’activité sportive le masque peut être enlevé.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faudra vous munir </a:t>
            </a:r>
            <a:r>
              <a:rPr lang="fr-BE" b="1" dirty="0">
                <a:solidFill>
                  <a:srgbClr val="FF0000"/>
                </a:solidFill>
              </a:rPr>
              <a:t>d’un essuie </a:t>
            </a:r>
            <a:r>
              <a:rPr lang="fr-BE" dirty="0"/>
              <a:t>et être en équipement sportif.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sacs seront entreposés dans un </a:t>
            </a:r>
            <a:r>
              <a:rPr lang="fr-BE" b="1" dirty="0">
                <a:solidFill>
                  <a:srgbClr val="FF0000"/>
                </a:solidFill>
              </a:rPr>
              <a:t>casier</a:t>
            </a:r>
            <a:r>
              <a:rPr lang="fr-BE" dirty="0"/>
              <a:t> dans un vestiaire préalablement à l’activité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sera impératif de respecter les horaires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étudiants aideront à la désinfection du matériel après utilisation entre chaque groupe.</a:t>
            </a:r>
          </a:p>
          <a:p>
            <a:endParaRPr lang="fr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437112"/>
            <a:ext cx="1364458" cy="869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92080" y="3645024"/>
            <a:ext cx="1080120" cy="2880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Groupes affichés sur UV</a:t>
            </a:r>
          </a:p>
          <a:p>
            <a:r>
              <a:rPr lang="fr-BE" dirty="0" smtClean="0"/>
              <a:t>AUCUNE INSCRIPTION au secrétariat</a:t>
            </a:r>
          </a:p>
          <a:p>
            <a:r>
              <a:rPr lang="fr-BE" dirty="0" smtClean="0"/>
              <a:t>Si pas inscrit: suivez la procédure</a:t>
            </a:r>
          </a:p>
          <a:p>
            <a:r>
              <a:rPr lang="fr-BE" dirty="0"/>
              <a:t>AUCUN changement de groupe n’est autorisé</a:t>
            </a:r>
          </a:p>
          <a:p>
            <a:endParaRPr lang="fr-BE" dirty="0" smtClean="0"/>
          </a:p>
          <a:p>
            <a:r>
              <a:rPr lang="fr-BE" dirty="0" smtClean="0"/>
              <a:t>Equipement sportif: </a:t>
            </a:r>
          </a:p>
          <a:p>
            <a:pPr lvl="1"/>
            <a:r>
              <a:rPr lang="fr-BE" dirty="0" smtClean="0"/>
              <a:t>Short: 18Euros</a:t>
            </a:r>
          </a:p>
          <a:p>
            <a:pPr lvl="1"/>
            <a:r>
              <a:rPr lang="fr-BE" dirty="0" err="1" smtClean="0"/>
              <a:t>Tshirt</a:t>
            </a:r>
            <a:r>
              <a:rPr lang="fr-BE" dirty="0" smtClean="0"/>
              <a:t>: 7Euros</a:t>
            </a:r>
          </a:p>
          <a:p>
            <a:pPr lvl="1"/>
            <a:r>
              <a:rPr lang="fr-BE" dirty="0" smtClean="0"/>
              <a:t>Distribution de l’équipement: vous serez convoqués par groupes</a:t>
            </a:r>
          </a:p>
          <a:p>
            <a:pPr lvl="1"/>
            <a:r>
              <a:rPr lang="fr-BE" dirty="0" smtClean="0"/>
              <a:t>Apporter l’argent juste</a:t>
            </a:r>
          </a:p>
          <a:p>
            <a:pPr lvl="1"/>
            <a:endParaRPr lang="fr-BE" dirty="0"/>
          </a:p>
          <a:p>
            <a:pPr marL="274320" lvl="1" indent="0">
              <a:buNone/>
            </a:pPr>
            <a:r>
              <a:rPr lang="fr-BE" dirty="0" smtClean="0"/>
              <a:t>Casiers: Bâtiment O</a:t>
            </a:r>
          </a:p>
          <a:p>
            <a:pPr marL="274320" lvl="1" indent="0">
              <a:buNone/>
            </a:pPr>
            <a:r>
              <a:rPr lang="fr-BE" dirty="0" smtClean="0"/>
              <a:t>Utilisation d’un cadenas personnel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Kinésithérapie et réadaptation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482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Horaire  Début des cours pratiques : </a:t>
            </a:r>
            <a:r>
              <a:rPr lang="fr-BE" dirty="0" smtClean="0"/>
              <a:t>2 </a:t>
            </a:r>
            <a:r>
              <a:rPr lang="fr-BE" dirty="0" smtClean="0"/>
              <a:t>septembre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1475656" y="2996952"/>
            <a:ext cx="64087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b="1" u="sng" dirty="0"/>
              <a:t>Cross </a:t>
            </a:r>
            <a:endParaRPr lang="fr-BE" dirty="0" smtClean="0"/>
          </a:p>
          <a:p>
            <a:r>
              <a:rPr lang="fr-BE" b="1" dirty="0"/>
              <a:t> </a:t>
            </a:r>
            <a:endParaRPr lang="fr-BE" dirty="0"/>
          </a:p>
          <a:p>
            <a:r>
              <a:rPr lang="fr-BE" b="1" u="sng" dirty="0"/>
              <a:t>Renforcement </a:t>
            </a:r>
            <a:r>
              <a:rPr lang="fr-BE" b="1" u="sng" dirty="0" smtClean="0"/>
              <a:t>musculaire (MCP</a:t>
            </a:r>
            <a:r>
              <a:rPr lang="fr-BE" b="1" u="sng" dirty="0" smtClean="0"/>
              <a:t>)</a:t>
            </a:r>
            <a:endParaRPr lang="fr-BE" b="1" u="sng" dirty="0" smtClean="0"/>
          </a:p>
          <a:p>
            <a:endParaRPr lang="fr-BE" b="1" u="sng" dirty="0"/>
          </a:p>
          <a:p>
            <a:r>
              <a:rPr lang="fr-BE" b="1" u="sng" dirty="0" smtClean="0"/>
              <a:t>Activité gymnique et </a:t>
            </a:r>
            <a:r>
              <a:rPr lang="fr-BE" b="1" u="sng" dirty="0" smtClean="0"/>
              <a:t>perceptive</a:t>
            </a:r>
            <a:endParaRPr lang="fr-BE" b="1" u="sng" dirty="0" smtClean="0"/>
          </a:p>
          <a:p>
            <a:endParaRPr lang="fr-BE" b="1" u="sng" dirty="0"/>
          </a:p>
          <a:p>
            <a:r>
              <a:rPr lang="fr-BE" b="1" u="sng" dirty="0" smtClean="0"/>
              <a:t>Développement des conduites </a:t>
            </a:r>
            <a:r>
              <a:rPr lang="fr-BE" b="1" u="sng" dirty="0" smtClean="0"/>
              <a:t>motrices</a:t>
            </a:r>
            <a:endParaRPr lang="fr-BE" b="1" u="sng" dirty="0" smtClean="0"/>
          </a:p>
          <a:p>
            <a:endParaRPr lang="fr-BE" b="1" u="sng" dirty="0"/>
          </a:p>
          <a:p>
            <a:r>
              <a:rPr lang="fr-BE" b="1" u="sng" dirty="0" smtClean="0"/>
              <a:t>Activité aquatique:  </a:t>
            </a:r>
            <a:r>
              <a:rPr lang="fr-BE" dirty="0" smtClean="0"/>
              <a:t>test du savoir nager</a:t>
            </a:r>
          </a:p>
          <a:p>
            <a:endParaRPr lang="fr-BE" dirty="0" smtClean="0"/>
          </a:p>
          <a:p>
            <a:endParaRPr lang="fr-BE" b="1" u="sng" dirty="0"/>
          </a:p>
          <a:p>
            <a:endParaRPr lang="fr-BE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Kinésithérapie et réadaptation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934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876800"/>
          </a:xfrm>
        </p:spPr>
        <p:txBody>
          <a:bodyPr/>
          <a:lstStyle/>
          <a:p>
            <a:r>
              <a:rPr lang="fr-BE" dirty="0" smtClean="0"/>
              <a:t>Cours pratiques: présences obligatoires</a:t>
            </a:r>
          </a:p>
          <a:p>
            <a:r>
              <a:rPr lang="fr-BE" dirty="0" smtClean="0"/>
              <a:t>Toute absence doit être justifiée</a:t>
            </a:r>
          </a:p>
          <a:p>
            <a:r>
              <a:rPr lang="fr-BE" dirty="0" smtClean="0"/>
              <a:t>Si trop d’absences: pas de dépôt de note par le titulaire</a:t>
            </a:r>
            <a:endParaRPr lang="fr-BE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Kinésithérapie et réadaptation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303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527</TotalTime>
  <Words>190</Words>
  <Application>Microsoft Office PowerPoint</Application>
  <PresentationFormat>Affichage à l'écran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Clarté</vt:lpstr>
      <vt:lpstr>Ba1 Kinésithérapie et réadaptation</vt:lpstr>
      <vt:lpstr>Ba1 Kinésithérapie et réadaptation</vt:lpstr>
      <vt:lpstr>Ba1 Kinésithérapie et réadaptation</vt:lpstr>
      <vt:lpstr>Ba1 Kinésithérapie et réadaptation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Guissard</dc:creator>
  <cp:lastModifiedBy>Nathalie Guissard</cp:lastModifiedBy>
  <cp:revision>14</cp:revision>
  <dcterms:created xsi:type="dcterms:W3CDTF">2015-09-14T09:57:00Z</dcterms:created>
  <dcterms:modified xsi:type="dcterms:W3CDTF">2020-09-11T12:30:30Z</dcterms:modified>
</cp:coreProperties>
</file>